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Lst>
  <p:sldSz cx="9144000" cy="5143500" type="screen16x9"/>
  <p:notesSz cx="9144000" cy="51435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7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preserve="1" userDrawn="1">
  <p:cSld name="Couverture">
    <p:spTree>
      <p:nvGrpSpPr>
        <p:cNvPr id="1" name=""/>
        <p:cNvGrpSpPr/>
        <p:nvPr/>
      </p:nvGrpSpPr>
      <p:grpSpPr bwMode="auto">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pPr>
              <a:defRPr/>
            </a:pPr>
            <a:r>
              <a:rPr lang="fr-FR"/>
              <a:t>XX/XX/XXXX</a:t>
            </a:r>
          </a:p>
        </p:txBody>
      </p:sp>
      <p:sp>
        <p:nvSpPr>
          <p:cNvPr id="5" name="Espace réservé du pied de page 4"/>
          <p:cNvSpPr>
            <a:spLocks noGrp="1"/>
          </p:cNvSpPr>
          <p:nvPr>
            <p:ph type="ftr" sz="quarter" idx="11"/>
          </p:nvPr>
        </p:nvSpPr>
        <p:spPr bwMode="gray">
          <a:xfrm>
            <a:off x="720000" y="3919897"/>
            <a:ext cx="3240000" cy="900000"/>
          </a:xfrm>
        </p:spPr>
        <p:txBody>
          <a:bodyPr anchor="b" anchorCtr="0"/>
          <a:lstStyle>
            <a:lvl1pPr>
              <a:defRPr sz="1150"/>
            </a:lvl1pPr>
          </a:lstStyle>
          <a:p>
            <a:pPr>
              <a:defRPr/>
            </a:pPr>
            <a:r>
              <a:rPr lang="fr-FR"/>
              <a:t>Intitulé de la direction </a:t>
            </a:r>
            <a:br>
              <a:rPr lang="fr-FR"/>
            </a:br>
            <a:r>
              <a:rPr lang="fr-FR"/>
              <a:t>ou de l’organisme rattaché</a:t>
            </a:r>
            <a:endParaRPr/>
          </a:p>
        </p:txBody>
      </p:sp>
      <p:sp>
        <p:nvSpPr>
          <p:cNvPr id="6" name="Espace réservé du numéro de diapositive 5"/>
          <p:cNvSpPr>
            <a:spLocks noGrp="1"/>
          </p:cNvSpPr>
          <p:nvPr>
            <p:ph type="sldNum" sz="quarter" idx="12"/>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pPr>
              <a:defRPr/>
            </a:pPr>
            <a:fld id="{10C140CD-8AED-46FF-A9A2-77308F3F39AE}" type="slidenum">
              <a:rPr lang="fr-FR"/>
              <a:t>‹N°›</a:t>
            </a:fld>
            <a:endParaRPr lang="fr-FR"/>
          </a:p>
        </p:txBody>
      </p:sp>
      <p:sp>
        <p:nvSpPr>
          <p:cNvPr id="7" name="Titre 6"/>
          <p:cNvSpPr>
            <a:spLocks noGrp="1"/>
          </p:cNvSpPr>
          <p:nvPr>
            <p:ph type="title" hasCustomPrompt="1"/>
          </p:nvPr>
        </p:nvSpPr>
        <p:spPr bwMode="gray">
          <a:xfrm>
            <a:off x="0" y="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pPr>
              <a:defRPr/>
            </a:pPr>
            <a:r>
              <a:rPr lang="fr-FR"/>
              <a:t>Titre</a:t>
            </a:r>
            <a:endParaRPr/>
          </a:p>
        </p:txBody>
      </p:sp>
      <p:pic>
        <p:nvPicPr>
          <p:cNvPr id="2" name="Image 1"/>
          <p:cNvPicPr>
            <a:picLocks noChangeAspect="1"/>
          </p:cNvPicPr>
          <p:nvPr userDrawn="1"/>
        </p:nvPicPr>
        <p:blipFill>
          <a:blip r:embed="rId2"/>
          <a:stretch/>
        </p:blipFill>
        <p:spPr bwMode="auto">
          <a:xfrm>
            <a:off x="360394" y="51469"/>
            <a:ext cx="4355622" cy="358112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preserve="1" userDrawn="1">
  <p:cSld name="Titre et sous-titre">
    <p:spTree>
      <p:nvGrpSpPr>
        <p:cNvPr id="1" name=""/>
        <p:cNvGrpSpPr/>
        <p:nvPr/>
      </p:nvGrpSpPr>
      <p:grpSpPr bwMode="auto">
        <a:xfrm>
          <a:off x="0" y="0"/>
          <a:ext cx="0" cy="0"/>
          <a:chOff x="0" y="0"/>
          <a:chExt cx="0" cy="0"/>
        </a:xfrm>
      </p:grpSpPr>
      <p:sp>
        <p:nvSpPr>
          <p:cNvPr id="7" name="Titre 6"/>
          <p:cNvSpPr>
            <a:spLocks noGrp="1"/>
          </p:cNvSpPr>
          <p:nvPr>
            <p:ph type="title" hasCustomPrompt="1"/>
          </p:nvPr>
        </p:nvSpPr>
        <p:spPr bwMode="gray">
          <a:xfrm>
            <a:off x="0" y="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pPr>
              <a:defRPr/>
            </a:pPr>
            <a:r>
              <a:rPr lang="fr-FR"/>
              <a:t>Titre</a:t>
            </a:r>
            <a:endParaRPr/>
          </a:p>
        </p:txBody>
      </p:sp>
      <p:sp>
        <p:nvSpPr>
          <p:cNvPr id="2" name="Espace réservé de la date 1"/>
          <p:cNvSpPr>
            <a:spLocks noGrp="1"/>
          </p:cNvSpPr>
          <p:nvPr>
            <p:ph type="dt" sz="half" idx="10"/>
          </p:nvPr>
        </p:nvSpPr>
        <p:spPr bwMode="gray"/>
        <p:txBody>
          <a:bodyPr/>
          <a:lstStyle/>
          <a:p>
            <a:pPr algn="r">
              <a:defRPr/>
            </a:pPr>
            <a:r>
              <a:rPr lang="fr-FR" cap="all"/>
              <a:t>XX/XX/XXXX</a:t>
            </a:r>
          </a:p>
        </p:txBody>
      </p:sp>
      <p:sp>
        <p:nvSpPr>
          <p:cNvPr id="3" name="Espace réservé du pied de page 2"/>
          <p:cNvSpPr>
            <a:spLocks noGrp="1"/>
          </p:cNvSpPr>
          <p:nvPr>
            <p:ph type="ftr" sz="quarter" idx="11"/>
          </p:nvPr>
        </p:nvSpPr>
        <p:spPr bwMode="gray"/>
        <p:txBody>
          <a:bodyPr/>
          <a:lstStyle>
            <a:lvl1pPr>
              <a:defRPr/>
            </a:lvl1pPr>
          </a:lstStyle>
          <a:p>
            <a:pPr>
              <a:defRPr/>
            </a:pPr>
            <a:r>
              <a:rPr lang="fr-FR"/>
              <a:t>Intitulé de la direction ou de l’organisme rattaché</a:t>
            </a:r>
            <a:endParaRPr/>
          </a:p>
        </p:txBody>
      </p:sp>
      <p:sp>
        <p:nvSpPr>
          <p:cNvPr id="8" name="Espace réservé du numéro de diapositive 7"/>
          <p:cNvSpPr>
            <a:spLocks noGrp="1"/>
          </p:cNvSpPr>
          <p:nvPr>
            <p:ph type="sldNum" sz="quarter" idx="12"/>
          </p:nvPr>
        </p:nvSpPr>
        <p:spPr bwMode="gray"/>
        <p:txBody>
          <a:bodyPr/>
          <a:lstStyle/>
          <a:p>
            <a:pPr>
              <a:defRPr/>
            </a:pPr>
            <a:fld id="{733122C9-A0B9-462F-8757-0847AD287B63}" type="slidenum">
              <a:rPr lang="fr-FR"/>
              <a:t>‹N°›</a:t>
            </a:fld>
            <a:endParaRPr lang="fr-FR"/>
          </a:p>
        </p:txBody>
      </p:sp>
      <p:sp>
        <p:nvSpPr>
          <p:cNvPr id="11" name="Espace réservé du texte 10"/>
          <p:cNvSpPr>
            <a:spLocks noGrp="1"/>
          </p:cNvSpPr>
          <p:nvPr>
            <p:ph type="body" sz="quarter" idx="13" hasCustomPrompt="1"/>
          </p:nvPr>
        </p:nvSpPr>
        <p:spPr bwMode="gray">
          <a:xfrm>
            <a:off x="360000" y="2346046"/>
            <a:ext cx="8424000" cy="2077200"/>
          </a:xfrm>
        </p:spPr>
        <p:txBody>
          <a:bodyPr/>
          <a:lstStyle>
            <a:lvl1pPr>
              <a:lnSpc>
                <a:spcPct val="90000"/>
              </a:lnSpc>
              <a:spcAft>
                <a:spcPts val="0"/>
              </a:spcAft>
              <a:defRPr sz="3250" b="1" cap="all"/>
            </a:lvl1pPr>
            <a:lvl2pPr marL="0" indent="0">
              <a:spcBef>
                <a:spcPts val="500"/>
              </a:spcBef>
              <a:spcAft>
                <a:spcPts val="0"/>
              </a:spcAft>
              <a:buNone/>
              <a:defRPr sz="1850"/>
            </a:lvl2pPr>
          </a:lstStyle>
          <a:p>
            <a:pPr lvl="0">
              <a:defRPr/>
            </a:pPr>
            <a:r>
              <a:rPr lang="fr-FR"/>
              <a:t>Titre</a:t>
            </a:r>
            <a:endParaRPr/>
          </a:p>
          <a:p>
            <a:pPr lvl="1">
              <a:defRPr/>
            </a:pPr>
            <a:r>
              <a:rPr lang="fr-FR"/>
              <a:t>Sous-titre</a:t>
            </a:r>
            <a:endParaRPr/>
          </a:p>
        </p:txBody>
      </p:sp>
      <p:cxnSp>
        <p:nvCxnSpPr>
          <p:cNvPr id="12" name="Connecteur droit 11"/>
          <p:cNvCxnSpPr>
            <a:cxnSpLocks/>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Image 3"/>
          <p:cNvPicPr>
            <a:picLocks noChangeAspect="1"/>
          </p:cNvPicPr>
          <p:nvPr userDrawn="1"/>
        </p:nvPicPr>
        <p:blipFill>
          <a:blip r:embed="rId2"/>
          <a:stretch/>
        </p:blipFill>
        <p:spPr bwMode="auto">
          <a:xfrm>
            <a:off x="179512" y="118317"/>
            <a:ext cx="2195810" cy="1805361"/>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Sommaire">
    <p:spTree>
      <p:nvGrpSpPr>
        <p:cNvPr id="1" name=""/>
        <p:cNvGrpSpPr/>
        <p:nvPr/>
      </p:nvGrpSpPr>
      <p:grpSpPr bwMode="auto">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pPr>
              <a:defRPr/>
            </a:pPr>
            <a:r>
              <a:rPr lang="fr-FR"/>
              <a:t>Titre</a:t>
            </a:r>
            <a:endParaRPr/>
          </a:p>
        </p:txBody>
      </p:sp>
      <p:sp>
        <p:nvSpPr>
          <p:cNvPr id="3" name="Espace réservé de la date 2"/>
          <p:cNvSpPr>
            <a:spLocks noGrp="1"/>
          </p:cNvSpPr>
          <p:nvPr>
            <p:ph type="dt" sz="half" idx="10"/>
          </p:nvPr>
        </p:nvSpPr>
        <p:spPr bwMode="gray"/>
        <p:txBody>
          <a:bodyPr/>
          <a:lstStyle/>
          <a:p>
            <a:pPr algn="r">
              <a:defRPr/>
            </a:pPr>
            <a:r>
              <a:rPr lang="fr-FR" cap="all"/>
              <a:t>XX/XX/XXXX</a:t>
            </a:r>
          </a:p>
        </p:txBody>
      </p:sp>
      <p:sp>
        <p:nvSpPr>
          <p:cNvPr id="4" name="Espace réservé du pied de page 3"/>
          <p:cNvSpPr>
            <a:spLocks noGrp="1"/>
          </p:cNvSpPr>
          <p:nvPr>
            <p:ph type="ftr" sz="quarter" idx="11"/>
          </p:nvPr>
        </p:nvSpPr>
        <p:spPr bwMode="gray"/>
        <p:txBody>
          <a:bodyPr/>
          <a:lstStyle>
            <a:lvl1pPr>
              <a:defRPr/>
            </a:lvl1pPr>
          </a:lstStyle>
          <a:p>
            <a:pPr>
              <a:defRPr/>
            </a:pPr>
            <a:r>
              <a:rPr lang="fr-FR"/>
              <a:t>Intitulé de la direction ou de l’organisme rattaché</a:t>
            </a:r>
            <a:endParaRPr/>
          </a:p>
        </p:txBody>
      </p:sp>
      <p:sp>
        <p:nvSpPr>
          <p:cNvPr id="5" name="Espace réservé du numéro de diapositive 4"/>
          <p:cNvSpPr>
            <a:spLocks noGrp="1"/>
          </p:cNvSpPr>
          <p:nvPr>
            <p:ph type="sldNum" sz="quarter" idx="12"/>
          </p:nvPr>
        </p:nvSpPr>
        <p:spPr bwMode="gray"/>
        <p:txBody>
          <a:bodyPr/>
          <a:lstStyle/>
          <a:p>
            <a:pPr>
              <a:defRPr/>
            </a:pPr>
            <a:fld id="{733122C9-A0B9-462F-8757-0847AD287B63}" type="slidenum">
              <a:rPr lang="fr-FR"/>
              <a:t>‹N°›</a:t>
            </a:fld>
            <a:endParaRPr lang="fr-FR"/>
          </a:p>
        </p:txBody>
      </p:sp>
      <p:sp>
        <p:nvSpPr>
          <p:cNvPr id="8"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defRPr/>
            </a:pPr>
            <a:r>
              <a:rPr lang="fr-FR"/>
              <a:t>Titre de la partie</a:t>
            </a:r>
            <a:endParaRPr/>
          </a:p>
          <a:p>
            <a:pPr lvl="1">
              <a:defRPr/>
            </a:pPr>
            <a:r>
              <a:rPr lang="fr-FR"/>
              <a:t>Deuxième niveau</a:t>
            </a:r>
            <a:endParaRPr/>
          </a:p>
        </p:txBody>
      </p:sp>
      <p:sp>
        <p:nvSpPr>
          <p:cNvPr id="9"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defRPr/>
            </a:pPr>
            <a:r>
              <a:rPr lang="fr-FR"/>
              <a:t>Titre de la partie</a:t>
            </a:r>
            <a:endParaRPr/>
          </a:p>
          <a:p>
            <a:pPr lvl="1">
              <a:defRPr/>
            </a:pPr>
            <a:r>
              <a:rPr lang="fr-FR"/>
              <a:t>Deuxième niveau</a:t>
            </a:r>
            <a:endParaRPr/>
          </a:p>
        </p:txBody>
      </p:sp>
      <p:sp>
        <p:nvSpPr>
          <p:cNvPr id="10"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defRPr/>
            </a:pPr>
            <a:r>
              <a:rPr lang="fr-FR"/>
              <a:t>Titre de la partie</a:t>
            </a:r>
            <a:endParaRPr/>
          </a:p>
          <a:p>
            <a:pPr lvl="1">
              <a:defRPr/>
            </a:pPr>
            <a:r>
              <a:rPr lang="fr-FR"/>
              <a:t>Deuxième niveau</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Chapitre">
    <p:spTree>
      <p:nvGrpSpPr>
        <p:cNvPr id="1" name=""/>
        <p:cNvGrpSpPr/>
        <p:nvPr/>
      </p:nvGrpSpPr>
      <p:grpSpPr bwMode="auto">
        <a:xfrm>
          <a:off x="0" y="0"/>
          <a:ext cx="0" cy="0"/>
          <a:chOff x="0" y="0"/>
          <a:chExt cx="0" cy="0"/>
        </a:xfrm>
      </p:grpSpPr>
      <p:sp>
        <p:nvSpPr>
          <p:cNvPr id="6" name="Rectangle 5"/>
          <p:cNvSpPr/>
          <p:nvPr userDrawn="1"/>
        </p:nvSpPr>
        <p:spPr bwMode="auto">
          <a:xfrm>
            <a:off x="179512" y="4371950"/>
            <a:ext cx="8784976" cy="5040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preserve="1" userDrawn="1">
  <p:cSld name="Disposition personnalisée">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Modifiez le style du titre</a:t>
            </a:r>
          </a:p>
        </p:txBody>
      </p:sp>
      <p:sp>
        <p:nvSpPr>
          <p:cNvPr id="3" name="Espace réservé de la date 2"/>
          <p:cNvSpPr>
            <a:spLocks noGrp="1"/>
          </p:cNvSpPr>
          <p:nvPr>
            <p:ph type="dt" sz="half" idx="10"/>
          </p:nvPr>
        </p:nvSpPr>
        <p:spPr bwMode="auto"/>
        <p:txBody>
          <a:bodyPr/>
          <a:lstStyle/>
          <a:p>
            <a:pPr algn="r">
              <a:defRPr/>
            </a:pPr>
            <a:r>
              <a:rPr lang="fr-FR" cap="all"/>
              <a:t>XX/XX/XXXX</a:t>
            </a:r>
          </a:p>
        </p:txBody>
      </p:sp>
      <p:sp>
        <p:nvSpPr>
          <p:cNvPr id="4" name="Espace réservé du pied de page 3"/>
          <p:cNvSpPr>
            <a:spLocks noGrp="1"/>
          </p:cNvSpPr>
          <p:nvPr>
            <p:ph type="ftr" sz="quarter" idx="11"/>
          </p:nvPr>
        </p:nvSpPr>
        <p:spPr bwMode="auto"/>
        <p:txBody>
          <a:bodyPr/>
          <a:lstStyle/>
          <a:p>
            <a:pPr>
              <a:defRPr/>
            </a:pPr>
            <a:r>
              <a:rPr lang="fr-FR"/>
              <a:t>Intitulé de la direction ou de l’organisme rattaché</a:t>
            </a:r>
          </a:p>
        </p:txBody>
      </p:sp>
      <p:sp>
        <p:nvSpPr>
          <p:cNvPr id="5" name="Espace réservé du numéro de diapositive 4"/>
          <p:cNvSpPr>
            <a:spLocks noGrp="1"/>
          </p:cNvSpPr>
          <p:nvPr>
            <p:ph type="sldNum" sz="quarter" idx="12"/>
          </p:nvPr>
        </p:nvSpPr>
        <p:spPr bwMode="auto"/>
        <p:txBody>
          <a:bodyPr/>
          <a:lstStyle/>
          <a:p>
            <a:pPr>
              <a:defRPr/>
            </a:pPr>
            <a:fld id="{733122C9-A0B9-462F-8757-0847AD287B63}" type="slidenum">
              <a:rPr lang="fr-F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preserve="1" userDrawn="1">
  <p:cSld name="Titre et textes 3 colonnes">
    <p:spTree>
      <p:nvGrpSpPr>
        <p:cNvPr id="1" name=""/>
        <p:cNvGrpSpPr/>
        <p:nvPr/>
      </p:nvGrpSpPr>
      <p:grpSpPr bwMode="auto">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pPr>
              <a:defRPr/>
            </a:pPr>
            <a:r>
              <a:rPr lang="fr-FR"/>
              <a:t>Titre</a:t>
            </a:r>
            <a:endParaRPr/>
          </a:p>
        </p:txBody>
      </p:sp>
      <p:sp>
        <p:nvSpPr>
          <p:cNvPr id="3" name="Espace réservé de la date 2"/>
          <p:cNvSpPr>
            <a:spLocks noGrp="1"/>
          </p:cNvSpPr>
          <p:nvPr>
            <p:ph type="dt" sz="half" idx="10"/>
          </p:nvPr>
        </p:nvSpPr>
        <p:spPr bwMode="gray"/>
        <p:txBody>
          <a:bodyPr/>
          <a:lstStyle/>
          <a:p>
            <a:pPr algn="r">
              <a:defRPr/>
            </a:pPr>
            <a:r>
              <a:rPr lang="fr-FR" cap="all"/>
              <a:t>XX/XX/XXXX</a:t>
            </a:r>
          </a:p>
        </p:txBody>
      </p:sp>
      <p:sp>
        <p:nvSpPr>
          <p:cNvPr id="4" name="Espace réservé du pied de page 3"/>
          <p:cNvSpPr>
            <a:spLocks noGrp="1"/>
          </p:cNvSpPr>
          <p:nvPr>
            <p:ph type="ftr" sz="quarter" idx="11"/>
          </p:nvPr>
        </p:nvSpPr>
        <p:spPr bwMode="gray"/>
        <p:txBody>
          <a:bodyPr/>
          <a:lstStyle>
            <a:lvl1pPr>
              <a:defRPr/>
            </a:lvl1pPr>
          </a:lstStyle>
          <a:p>
            <a:pPr>
              <a:defRPr/>
            </a:pPr>
            <a:r>
              <a:rPr lang="fr-FR"/>
              <a:t>Intitulé de la direction ou de l’organisme rattaché</a:t>
            </a:r>
            <a:endParaRPr/>
          </a:p>
        </p:txBody>
      </p:sp>
      <p:sp>
        <p:nvSpPr>
          <p:cNvPr id="5" name="Espace réservé du numéro de diapositive 4"/>
          <p:cNvSpPr>
            <a:spLocks noGrp="1"/>
          </p:cNvSpPr>
          <p:nvPr>
            <p:ph type="sldNum" sz="quarter" idx="12"/>
          </p:nvPr>
        </p:nvSpPr>
        <p:spPr bwMode="gray"/>
        <p:txBody>
          <a:bodyPr/>
          <a:lstStyle/>
          <a:p>
            <a:pPr>
              <a:defRPr/>
            </a:pPr>
            <a:fld id="{733122C9-A0B9-462F-8757-0847AD287B63}" type="slidenum">
              <a:rPr lang="fr-FR"/>
              <a:t>‹N°›</a:t>
            </a:fld>
            <a:endParaRPr lang="fr-FR"/>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defRPr/>
            </a:pPr>
            <a:r>
              <a:rPr lang="fr-FR"/>
              <a:t>Titre</a:t>
            </a:r>
            <a:endParaRPr/>
          </a:p>
          <a:p>
            <a:pPr lvl="1">
              <a:defRPr/>
            </a:pPr>
            <a:r>
              <a:rPr lang="fr-FR"/>
              <a:t>Sous-titre</a:t>
            </a:r>
            <a:endParaRPr/>
          </a:p>
        </p:txBody>
      </p:sp>
      <p:sp>
        <p:nvSpPr>
          <p:cNvPr id="12"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a:lvl3pPr>
            <a:lvl4pPr>
              <a:defRPr/>
            </a:lvl4pPr>
            <a:lvl5pPr>
              <a:defRPr/>
            </a:lvl5pPr>
          </a:lstStyle>
          <a:p>
            <a:pPr lvl="0">
              <a:defRPr/>
            </a:pPr>
            <a:r>
              <a:rPr lang="fr-FR"/>
              <a:t>Texte de niveau 1</a:t>
            </a:r>
            <a:endParaRPr/>
          </a:p>
          <a:p>
            <a:pPr lvl="1">
              <a:defRPr/>
            </a:pPr>
            <a:r>
              <a:rPr lang="fr-FR"/>
              <a:t>Texte de niveau 2</a:t>
            </a:r>
            <a:endParaRPr/>
          </a:p>
          <a:p>
            <a:pPr lvl="2">
              <a:defRPr/>
            </a:pPr>
            <a:r>
              <a:rPr lang="fr-FR"/>
              <a:t>Texte de niveau 3</a:t>
            </a:r>
            <a:endParaRPr/>
          </a:p>
          <a:p>
            <a:pPr lvl="3">
              <a:defRPr/>
            </a:pPr>
            <a:r>
              <a:rPr lang="fr-FR"/>
              <a:t>Texte de niveau 4</a:t>
            </a:r>
            <a:endParaRPr/>
          </a:p>
          <a:p>
            <a:pPr lvl="4">
              <a:defRPr/>
            </a:pPr>
            <a:r>
              <a:rPr lang="fr-FR"/>
              <a:t>Texte de niveau 5</a:t>
            </a:r>
            <a:endParaRPr/>
          </a:p>
        </p:txBody>
      </p:sp>
      <p:sp>
        <p:nvSpPr>
          <p:cNvPr id="13"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a:lvl3pPr>
            <a:lvl4pPr>
              <a:defRPr/>
            </a:lvl4pPr>
            <a:lvl5pPr>
              <a:defRPr/>
            </a:lvl5pPr>
          </a:lstStyle>
          <a:p>
            <a:pPr lvl="0">
              <a:defRPr/>
            </a:pPr>
            <a:r>
              <a:rPr lang="fr-FR"/>
              <a:t>Texte de niveau 1</a:t>
            </a:r>
            <a:endParaRPr/>
          </a:p>
          <a:p>
            <a:pPr lvl="1">
              <a:defRPr/>
            </a:pPr>
            <a:r>
              <a:rPr lang="fr-FR"/>
              <a:t>Texte de niveau 2</a:t>
            </a:r>
            <a:endParaRPr/>
          </a:p>
          <a:p>
            <a:pPr lvl="2">
              <a:defRPr/>
            </a:pPr>
            <a:r>
              <a:rPr lang="fr-FR"/>
              <a:t>Texte de niveau 3</a:t>
            </a:r>
            <a:endParaRPr/>
          </a:p>
          <a:p>
            <a:pPr lvl="3">
              <a:defRPr/>
            </a:pPr>
            <a:r>
              <a:rPr lang="fr-FR"/>
              <a:t>Texte de niveau 4</a:t>
            </a:r>
            <a:endParaRPr/>
          </a:p>
          <a:p>
            <a:pPr lvl="4">
              <a:defRPr/>
            </a:pPr>
            <a:r>
              <a:rPr lang="fr-FR"/>
              <a:t>Texte de niveau 5</a:t>
            </a:r>
            <a:endParaRPr/>
          </a:p>
        </p:txBody>
      </p:sp>
      <p:sp>
        <p:nvSpPr>
          <p:cNvPr id="14"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a:lvl3pPr>
            <a:lvl4pPr>
              <a:defRPr/>
            </a:lvl4pPr>
            <a:lvl5pPr>
              <a:defRPr/>
            </a:lvl5pPr>
          </a:lstStyle>
          <a:p>
            <a:pPr lvl="0">
              <a:defRPr/>
            </a:pPr>
            <a:r>
              <a:rPr lang="fr-FR"/>
              <a:t>Texte de niveau 1</a:t>
            </a:r>
            <a:endParaRPr/>
          </a:p>
          <a:p>
            <a:pPr lvl="1">
              <a:defRPr/>
            </a:pPr>
            <a:r>
              <a:rPr lang="fr-FR"/>
              <a:t>Texte de niveau 2</a:t>
            </a:r>
            <a:endParaRPr/>
          </a:p>
          <a:p>
            <a:pPr lvl="2">
              <a:defRPr/>
            </a:pPr>
            <a:r>
              <a:rPr lang="fr-FR"/>
              <a:t>Texte de niveau 3</a:t>
            </a:r>
            <a:endParaRPr/>
          </a:p>
          <a:p>
            <a:pPr lvl="3">
              <a:defRPr/>
            </a:pPr>
            <a:r>
              <a:rPr lang="fr-FR"/>
              <a:t>Texte de niveau 4</a:t>
            </a:r>
            <a:endParaRPr/>
          </a:p>
          <a:p>
            <a:pPr lvl="4">
              <a:defRPr/>
            </a:pPr>
            <a:r>
              <a:rPr lang="fr-FR"/>
              <a:t>Texte de niveau 5</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bwMode="auto">
        <a:xfrm>
          <a:off x="0" y="0"/>
          <a:ext cx="0" cy="0"/>
          <a:chOff x="0" y="0"/>
          <a:chExt cx="0" cy="0"/>
        </a:xfrm>
      </p:grpSpPr>
      <p:sp>
        <p:nvSpPr>
          <p:cNvPr id="2"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pPr>
              <a:defRPr/>
            </a:pPr>
            <a:r>
              <a:rPr lang="fr-FR"/>
              <a:t>Titre</a:t>
            </a:r>
            <a:endParaRPr/>
          </a:p>
        </p:txBody>
      </p:sp>
      <p:sp>
        <p:nvSpPr>
          <p:cNvPr id="3"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defRPr/>
            </a:pPr>
            <a:r>
              <a:rPr lang="fr-FR"/>
              <a:t>Texte de niveau 1</a:t>
            </a:r>
            <a:endParaRPr/>
          </a:p>
          <a:p>
            <a:pPr lvl="1">
              <a:defRPr/>
            </a:pPr>
            <a:r>
              <a:rPr lang="fr-FR"/>
              <a:t>Texte de niveau 2</a:t>
            </a:r>
            <a:endParaRPr/>
          </a:p>
          <a:p>
            <a:pPr lvl="2">
              <a:defRPr/>
            </a:pPr>
            <a:r>
              <a:rPr lang="fr-FR"/>
              <a:t>Texte de niveau 3</a:t>
            </a:r>
            <a:endParaRPr/>
          </a:p>
          <a:p>
            <a:pPr lvl="3">
              <a:defRPr/>
            </a:pPr>
            <a:r>
              <a:rPr lang="fr-FR"/>
              <a:t>Texte de niveau 4</a:t>
            </a:r>
            <a:endParaRPr/>
          </a:p>
          <a:p>
            <a:pPr lvl="4">
              <a:defRPr/>
            </a:pPr>
            <a:r>
              <a:rPr lang="fr-FR"/>
              <a:t>Texte de niveau 5</a:t>
            </a:r>
            <a:endParaRPr/>
          </a:p>
        </p:txBody>
      </p:sp>
      <p:sp>
        <p:nvSpPr>
          <p:cNvPr id="4" name="Espace réservé de la date 3"/>
          <p:cNvSpPr>
            <a:spLocks noGrp="1"/>
          </p:cNvSpPr>
          <p:nvPr>
            <p:ph type="dt" sz="half" idx="2"/>
          </p:nvPr>
        </p:nvSpPr>
        <p:spPr bwMode="gray">
          <a:xfrm>
            <a:off x="7614000" y="4783500"/>
            <a:ext cx="1170000" cy="360000"/>
          </a:xfrm>
          <a:prstGeom prst="rect">
            <a:avLst/>
          </a:prstGeom>
        </p:spPr>
        <p:txBody>
          <a:bodyPr vert="horz" lIns="0" tIns="0" rIns="0" bIns="0" rtlCol="0" anchor="ctr" anchorCtr="0">
            <a:noAutofit/>
          </a:bodyPr>
          <a:lstStyle>
            <a:lvl1pPr algn="ctr">
              <a:defRPr sz="750" b="1">
                <a:solidFill>
                  <a:schemeClr val="tx1"/>
                </a:solidFill>
              </a:defRPr>
            </a:lvl1pPr>
          </a:lstStyle>
          <a:p>
            <a:pPr algn="r">
              <a:defRPr/>
            </a:pPr>
            <a:r>
              <a:rPr lang="fr-FR" cap="all"/>
              <a:t>XX/XX/XXXX</a:t>
            </a:r>
          </a:p>
        </p:txBody>
      </p:sp>
      <p:sp>
        <p:nvSpPr>
          <p:cNvPr id="5" name="Espace réservé du pied de page 4"/>
          <p:cNvSpPr>
            <a:spLocks noGrp="1"/>
          </p:cNvSpPr>
          <p:nvPr>
            <p:ph type="ftr" sz="quarter" idx="3"/>
          </p:nvPr>
        </p:nvSpPr>
        <p:spPr bwMode="gray">
          <a:xfrm>
            <a:off x="360000" y="4783500"/>
            <a:ext cx="5904000" cy="360000"/>
          </a:xfrm>
          <a:prstGeom prst="rect">
            <a:avLst/>
          </a:prstGeom>
        </p:spPr>
        <p:txBody>
          <a:bodyPr vert="horz" lIns="0" tIns="0" rIns="0" bIns="0" rtlCol="0" anchor="ctr" anchorCtr="0">
            <a:noAutofit/>
          </a:bodyPr>
          <a:lstStyle>
            <a:lvl1pPr algn="l">
              <a:defRPr sz="750" b="1">
                <a:solidFill>
                  <a:schemeClr val="tx1"/>
                </a:solidFill>
              </a:defRPr>
            </a:lvl1pPr>
          </a:lstStyle>
          <a:p>
            <a:pPr>
              <a:defRPr/>
            </a:pPr>
            <a:r>
              <a:rPr lang="fr-FR"/>
              <a:t>Intitulé de la direction ou de l’organisme rattaché</a:t>
            </a:r>
            <a:endParaRPr/>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pPr>
              <a:defRPr/>
            </a:pPr>
            <a:fld id="{733122C9-A0B9-462F-8757-0847AD287B63}" type="slidenum">
              <a:rPr lang="fr-FR"/>
              <a:t>‹N°›</a:t>
            </a:fld>
            <a:endParaRPr lang="fr-FR"/>
          </a:p>
        </p:txBody>
      </p:sp>
      <p:cxnSp>
        <p:nvCxnSpPr>
          <p:cNvPr id="10" name="Connecteur droit 9"/>
          <p:cNvCxnSpPr>
            <a:cxnSpLocks/>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Image 6"/>
          <p:cNvPicPr>
            <a:picLocks noChangeAspect="1"/>
          </p:cNvPicPr>
          <p:nvPr userDrawn="1"/>
        </p:nvPicPr>
        <p:blipFill>
          <a:blip r:embed="rId8"/>
          <a:stretch/>
        </p:blipFill>
        <p:spPr bwMode="auto">
          <a:xfrm>
            <a:off x="323528" y="108000"/>
            <a:ext cx="755934" cy="62151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p:txStyles>
    <p:titleStyle>
      <a:lvl1pPr algn="l" defTabSz="914400">
        <a:lnSpc>
          <a:spcPct val="90000"/>
        </a:lnSpc>
        <a:spcBef>
          <a:spcPts val="0"/>
        </a:spcBef>
        <a:buNone/>
        <a:defRPr sz="2550" b="1">
          <a:solidFill>
            <a:schemeClr val="tx1"/>
          </a:solidFill>
          <a:latin typeface="+mj-lt"/>
          <a:ea typeface="+mj-ea"/>
          <a:cs typeface="+mj-cs"/>
        </a:defRPr>
      </a:lvl1pPr>
    </p:titleStyle>
    <p:bodyStyle>
      <a:lvl1pPr marL="0" indent="0" algn="l" defTabSz="914400">
        <a:lnSpc>
          <a:spcPct val="100000"/>
        </a:lnSpc>
        <a:spcBef>
          <a:spcPts val="0"/>
        </a:spcBef>
        <a:spcAft>
          <a:spcPts val="500"/>
        </a:spcAft>
        <a:buFont typeface="Arial"/>
        <a:buNone/>
        <a:defRPr sz="1050" b="0">
          <a:solidFill>
            <a:schemeClr val="tx1"/>
          </a:solidFill>
          <a:latin typeface="+mn-lt"/>
          <a:ea typeface="+mn-ea"/>
          <a:cs typeface="+mn-cs"/>
        </a:defRPr>
      </a:lvl1pPr>
      <a:lvl2pPr marL="252000" indent="-72000" algn="l" defTabSz="914400">
        <a:lnSpc>
          <a:spcPct val="100000"/>
        </a:lnSpc>
        <a:spcBef>
          <a:spcPts val="600"/>
        </a:spcBef>
        <a:spcAft>
          <a:spcPts val="600"/>
        </a:spcAft>
        <a:buFont typeface="Arial"/>
        <a:buChar char="•"/>
        <a:defRPr sz="950">
          <a:solidFill>
            <a:schemeClr val="tx1"/>
          </a:solidFill>
          <a:latin typeface="+mn-lt"/>
          <a:ea typeface="+mn-ea"/>
          <a:cs typeface="+mn-cs"/>
        </a:defRPr>
      </a:lvl2pPr>
      <a:lvl3pPr marL="432000" indent="-72000" algn="l" defTabSz="914400">
        <a:lnSpc>
          <a:spcPct val="100000"/>
        </a:lnSpc>
        <a:spcBef>
          <a:spcPts val="100"/>
        </a:spcBef>
        <a:spcAft>
          <a:spcPts val="100"/>
        </a:spcAft>
        <a:buSzPct val="100000"/>
        <a:buFont typeface="Arial"/>
        <a:buChar char="•"/>
        <a:defRPr sz="850">
          <a:solidFill>
            <a:schemeClr val="tx1"/>
          </a:solidFill>
          <a:latin typeface="+mn-lt"/>
          <a:ea typeface="+mn-ea"/>
          <a:cs typeface="+mn-cs"/>
        </a:defRPr>
      </a:lvl3pPr>
      <a:lvl4pPr marL="612000" indent="-72000" algn="l" defTabSz="914400">
        <a:lnSpc>
          <a:spcPct val="100000"/>
        </a:lnSpc>
        <a:spcBef>
          <a:spcPts val="100"/>
        </a:spcBef>
        <a:spcAft>
          <a:spcPts val="100"/>
        </a:spcAft>
        <a:buSzPct val="100000"/>
        <a:buFont typeface="Arial"/>
        <a:buChar char="•"/>
        <a:defRPr sz="750">
          <a:solidFill>
            <a:schemeClr val="tx1"/>
          </a:solidFill>
          <a:latin typeface="+mn-lt"/>
          <a:ea typeface="+mn-ea"/>
          <a:cs typeface="+mn-cs"/>
        </a:defRPr>
      </a:lvl4pPr>
      <a:lvl5pPr marL="828000" indent="-72000" algn="l" defTabSz="914400">
        <a:lnSpc>
          <a:spcPct val="100000"/>
        </a:lnSpc>
        <a:spcBef>
          <a:spcPts val="100"/>
        </a:spcBef>
        <a:spcAft>
          <a:spcPts val="100"/>
        </a:spcAft>
        <a:buSzPct val="100000"/>
        <a:buFont typeface="Arial"/>
        <a:buChar char="•"/>
        <a:defRPr sz="700">
          <a:solidFill>
            <a:schemeClr val="tx1"/>
          </a:solidFill>
          <a:latin typeface="+mn-lt"/>
          <a:ea typeface="+mn-ea"/>
          <a:cs typeface="+mn-cs"/>
        </a:defRPr>
      </a:lvl5pPr>
      <a:lvl6pPr marL="2514600" indent="-228600" algn="l" defTabSz="914400">
        <a:spcBef>
          <a:spcPts val="0"/>
        </a:spcBef>
        <a:buFont typeface="Arial"/>
        <a:buChar char="•"/>
        <a:defRPr sz="2000">
          <a:solidFill>
            <a:schemeClr val="tx1"/>
          </a:solidFill>
          <a:latin typeface="+mn-lt"/>
          <a:ea typeface="+mn-ea"/>
          <a:cs typeface="+mn-cs"/>
        </a:defRPr>
      </a:lvl6pPr>
      <a:lvl7pPr marL="2971800" indent="-228600" algn="l" defTabSz="914400">
        <a:spcBef>
          <a:spcPts val="0"/>
        </a:spcBef>
        <a:buFont typeface="Arial"/>
        <a:buChar char="•"/>
        <a:defRPr sz="2000">
          <a:solidFill>
            <a:schemeClr val="tx1"/>
          </a:solidFill>
          <a:latin typeface="+mn-lt"/>
          <a:ea typeface="+mn-ea"/>
          <a:cs typeface="+mn-cs"/>
        </a:defRPr>
      </a:lvl7pPr>
      <a:lvl8pPr marL="3429000" indent="-228600" algn="l" defTabSz="914400">
        <a:spcBef>
          <a:spcPts val="0"/>
        </a:spcBef>
        <a:buFont typeface="Arial"/>
        <a:buChar char="•"/>
        <a:defRPr sz="2000">
          <a:solidFill>
            <a:schemeClr val="tx1"/>
          </a:solidFill>
          <a:latin typeface="+mn-lt"/>
          <a:ea typeface="+mn-ea"/>
          <a:cs typeface="+mn-cs"/>
        </a:defRPr>
      </a:lvl8pPr>
      <a:lvl9pPr marL="3886200" indent="-228600" algn="l" defTabSz="914400">
        <a:spcBef>
          <a:spcPts val="0"/>
        </a:spcBef>
        <a:buFont typeface="Arial"/>
        <a:buChar char="•"/>
        <a:defRPr sz="2000">
          <a:solidFill>
            <a:schemeClr val="tx1"/>
          </a:solidFill>
          <a:latin typeface="+mn-lt"/>
          <a:ea typeface="+mn-ea"/>
          <a:cs typeface="+mn-cs"/>
        </a:defRPr>
      </a:lvl9pPr>
    </p:bodyStyle>
    <p:other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dailymotion.com/video/x7ypdmf"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endParaRPr lang="fr-FR"/>
          </a:p>
        </p:txBody>
      </p:sp>
      <p:sp>
        <p:nvSpPr>
          <p:cNvPr id="6" name="Espace réservé du texte 5"/>
          <p:cNvSpPr>
            <a:spLocks noGrp="1"/>
          </p:cNvSpPr>
          <p:nvPr>
            <p:ph type="body" sz="quarter" idx="13"/>
          </p:nvPr>
        </p:nvSpPr>
        <p:spPr bwMode="auto">
          <a:xfrm>
            <a:off x="2942416" y="339502"/>
            <a:ext cx="5256584" cy="1008112"/>
          </a:xfrm>
        </p:spPr>
        <p:txBody>
          <a:bodyPr/>
          <a:lstStyle/>
          <a:p>
            <a:pPr>
              <a:defRPr/>
            </a:pPr>
            <a:r>
              <a:rPr lang="fr-FR"/>
              <a:t>ADAGE</a:t>
            </a:r>
            <a:endParaRPr/>
          </a:p>
          <a:p>
            <a:pPr lvl="1">
              <a:defRPr/>
            </a:pPr>
            <a:r>
              <a:rPr lang="fr-FR"/>
              <a:t>Application dédiée à la généralisation de l’EAC</a:t>
            </a:r>
            <a:endParaRPr/>
          </a:p>
          <a:p>
            <a:pPr lvl="1">
              <a:defRPr/>
            </a:pPr>
            <a:endParaRPr lang="fr-FR"/>
          </a:p>
        </p:txBody>
      </p:sp>
      <p:sp>
        <p:nvSpPr>
          <p:cNvPr id="7" name="Espace réservé de la date 6"/>
          <p:cNvSpPr>
            <a:spLocks noGrp="1"/>
          </p:cNvSpPr>
          <p:nvPr>
            <p:ph type="dt" sz="half" idx="10"/>
          </p:nvPr>
        </p:nvSpPr>
        <p:spPr bwMode="auto"/>
        <p:txBody>
          <a:bodyPr/>
          <a:lstStyle/>
          <a:p>
            <a:pPr algn="r">
              <a:defRPr/>
            </a:pPr>
            <a:r>
              <a:rPr lang="fr-FR" cap="all"/>
              <a:t>XX/XX/XXXX</a:t>
            </a:r>
          </a:p>
        </p:txBody>
      </p:sp>
      <p:sp>
        <p:nvSpPr>
          <p:cNvPr id="8" name="Espace réservé du pied de page 7"/>
          <p:cNvSpPr>
            <a:spLocks noGrp="1"/>
          </p:cNvSpPr>
          <p:nvPr>
            <p:ph type="ftr" sz="quarter" idx="11"/>
          </p:nvPr>
        </p:nvSpPr>
        <p:spPr bwMode="auto"/>
        <p:txBody>
          <a:bodyPr/>
          <a:lstStyle/>
          <a:p>
            <a:pPr>
              <a:defRPr/>
            </a:pPr>
            <a:r>
              <a:rPr lang="fr-FR"/>
              <a:t>Intitulé de la direction ou de l’organisme rattaché</a:t>
            </a:r>
            <a:endParaRPr/>
          </a:p>
        </p:txBody>
      </p:sp>
      <p:sp>
        <p:nvSpPr>
          <p:cNvPr id="9" name="Espace réservé du numéro de diapositive 8"/>
          <p:cNvSpPr>
            <a:spLocks noGrp="1"/>
          </p:cNvSpPr>
          <p:nvPr>
            <p:ph type="sldNum" sz="quarter" idx="12"/>
          </p:nvPr>
        </p:nvSpPr>
        <p:spPr bwMode="auto"/>
        <p:txBody>
          <a:bodyPr/>
          <a:lstStyle/>
          <a:p>
            <a:pPr>
              <a:defRPr/>
            </a:pPr>
            <a:fld id="{733122C9-A0B9-462F-8757-0847AD287B63}" type="slidenum">
              <a:rPr lang="fr-FR"/>
              <a:t>1</a:t>
            </a:fld>
            <a:endParaRPr lang="fr-FR"/>
          </a:p>
        </p:txBody>
      </p:sp>
      <p:sp>
        <p:nvSpPr>
          <p:cNvPr id="3" name="Rectangle 2"/>
          <p:cNvSpPr/>
          <p:nvPr/>
        </p:nvSpPr>
        <p:spPr bwMode="auto">
          <a:xfrm>
            <a:off x="-219234" y="1923678"/>
            <a:ext cx="9111714" cy="461665"/>
          </a:xfrm>
          <a:prstGeom prst="rect">
            <a:avLst/>
          </a:prstGeom>
        </p:spPr>
        <p:txBody>
          <a:bodyPr wrap="square">
            <a:spAutoFit/>
          </a:bodyPr>
          <a:lstStyle/>
          <a:p>
            <a:pPr lvl="1">
              <a:defRPr/>
            </a:pPr>
            <a:r>
              <a:rPr lang="fr-FR" sz="2400" b="1" cap="all"/>
              <a:t>Je renseigne ou complète mes projets 2022-2023</a:t>
            </a:r>
          </a:p>
        </p:txBody>
      </p:sp>
      <p:pic>
        <p:nvPicPr>
          <p:cNvPr id="4" name="Image 3"/>
          <p:cNvPicPr>
            <a:picLocks noChangeAspect="1"/>
          </p:cNvPicPr>
          <p:nvPr/>
        </p:nvPicPr>
        <p:blipFill>
          <a:blip r:embed="rId2"/>
          <a:stretch/>
        </p:blipFill>
        <p:spPr bwMode="auto">
          <a:xfrm>
            <a:off x="360000" y="2668660"/>
            <a:ext cx="4653676" cy="2114244"/>
          </a:xfrm>
          <a:prstGeom prst="rect">
            <a:avLst/>
          </a:prstGeom>
        </p:spPr>
      </p:pic>
      <p:sp>
        <p:nvSpPr>
          <p:cNvPr id="10" name="Rectangle avec flèche vers la gauche 9"/>
          <p:cNvSpPr/>
          <p:nvPr/>
        </p:nvSpPr>
        <p:spPr bwMode="auto">
          <a:xfrm>
            <a:off x="4499992" y="2715766"/>
            <a:ext cx="4464496" cy="1872208"/>
          </a:xfrm>
          <a:prstGeom prst="leftArrowCallout">
            <a:avLst>
              <a:gd name="adj1" fmla="val 25000"/>
              <a:gd name="adj2" fmla="val 25000"/>
              <a:gd name="adj3" fmla="val 25000"/>
              <a:gd name="adj4" fmla="val 84402"/>
            </a:avLst>
          </a:prstGeom>
          <a:solidFill>
            <a:srgbClr val="BF1380"/>
          </a:solidFill>
          <a:ln>
            <a:solidFill>
              <a:schemeClr val="bg1"/>
            </a:solidFill>
          </a:ln>
        </p:spPr>
        <p:style>
          <a:lnRef idx="0">
            <a:schemeClr val="accent5"/>
          </a:lnRef>
          <a:fillRef idx="3">
            <a:schemeClr val="accent5"/>
          </a:fillRef>
          <a:effectRef idx="3">
            <a:schemeClr val="accent5"/>
          </a:effectRef>
          <a:fontRef idx="minor">
            <a:schemeClr val="lt1"/>
          </a:fontRef>
        </p:style>
        <p:txBody>
          <a:bodyPr rtlCol="0" anchor="ctr"/>
          <a:lstStyle/>
          <a:p>
            <a:pPr>
              <a:spcAft>
                <a:spcPts val="600"/>
              </a:spcAft>
              <a:defRPr/>
            </a:pPr>
            <a:r>
              <a:rPr lang="fr-FR" sz="1100"/>
              <a:t>Pour vous connecter à ADAGE : </a:t>
            </a:r>
          </a:p>
          <a:p>
            <a:pPr marL="171450" indent="-171450">
              <a:spcAft>
                <a:spcPts val="600"/>
              </a:spcAft>
              <a:buFontTx/>
              <a:buChar char="-"/>
              <a:defRPr/>
            </a:pPr>
            <a:r>
              <a:rPr lang="fr-FR" sz="1100"/>
              <a:t>Ouvrez l’intranet académique (ARENA ou Educagri)</a:t>
            </a:r>
            <a:endParaRPr/>
          </a:p>
          <a:p>
            <a:pPr marL="171450" indent="-171450">
              <a:spcAft>
                <a:spcPts val="600"/>
              </a:spcAft>
              <a:buFontTx/>
              <a:buChar char="-"/>
              <a:defRPr/>
            </a:pPr>
            <a:r>
              <a:rPr lang="fr-FR" sz="1100"/>
              <a:t>Renseignez vos identifiant et mot de passe</a:t>
            </a:r>
            <a:endParaRPr/>
          </a:p>
          <a:p>
            <a:pPr marL="171450" indent="-171450">
              <a:spcAft>
                <a:spcPts val="600"/>
              </a:spcAft>
              <a:buFontTx/>
              <a:buChar char="-"/>
              <a:defRPr/>
            </a:pPr>
            <a:r>
              <a:rPr lang="fr-FR" sz="1100"/>
              <a:t>Choisissez le domaine « Scolarité du 1er degré » ou « Scolarité du 2</a:t>
            </a:r>
            <a:r>
              <a:rPr lang="fr-FR" sz="1100" baseline="30000"/>
              <a:t>nd</a:t>
            </a:r>
            <a:r>
              <a:rPr lang="fr-FR" sz="1100"/>
              <a:t> degré »</a:t>
            </a:r>
            <a:endParaRPr/>
          </a:p>
          <a:p>
            <a:pPr marL="171450" indent="-171450">
              <a:spcAft>
                <a:spcPts val="600"/>
              </a:spcAft>
              <a:buFontTx/>
              <a:buChar char="-"/>
              <a:defRPr/>
            </a:pPr>
            <a:r>
              <a:rPr lang="fr-FR" sz="1100"/>
              <a:t>Cliquez sur « ADAGE - Application Dédiée À la Généralisation de l'EAC » dans la rubrique « Application dédiée aux parcours éducatifs »</a:t>
            </a:r>
            <a:endParaRPr lang="fr-FR" sz="1100">
              <a:solidFill>
                <a:schemeClr val="bg1"/>
              </a:solidFill>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idx="4294967295"/>
          </p:nvPr>
        </p:nvSpPr>
        <p:spPr bwMode="auto">
          <a:xfrm>
            <a:off x="1259632" y="267494"/>
            <a:ext cx="7560766" cy="447675"/>
          </a:xfrm>
        </p:spPr>
        <p:txBody>
          <a:bodyPr/>
          <a:lstStyle/>
          <a:p>
            <a:pPr>
              <a:defRPr/>
            </a:pPr>
            <a:r>
              <a:rPr lang="fr-FR" sz="1050" b="0" dirty="0"/>
              <a:t>Prérequis : se connecter avec le profil « Rédacteur de projets ». Ce profil est attribué par le directeur d’école, l’IEN de circonscription ou le chef d’établissement. Vidéo tutoriel  </a:t>
            </a:r>
            <a:r>
              <a:rPr lang="fr-FR" sz="1050" b="0" u="sng" dirty="0">
                <a:hlinkClick r:id="rId2" tooltip="https://www.dailymotion.com/video/x7ypdmf"/>
              </a:rPr>
              <a:t>https://www.dailymotion.com/video/x7ypdmf</a:t>
            </a:r>
            <a:r>
              <a:rPr lang="fr-FR" sz="1050" b="0" dirty="0"/>
              <a:t> (durée : 1mn17).</a:t>
            </a:r>
            <a:br>
              <a:rPr lang="fr-FR" sz="1050" b="0" dirty="0"/>
            </a:br>
            <a:br>
              <a:rPr lang="fr-FR" sz="1050" b="0" dirty="0"/>
            </a:br>
            <a:endParaRPr lang="fr-FR" sz="1050" b="0" dirty="0"/>
          </a:p>
        </p:txBody>
      </p:sp>
      <p:pic>
        <p:nvPicPr>
          <p:cNvPr id="3" name="Image 2"/>
          <p:cNvPicPr>
            <a:picLocks noChangeAspect="1"/>
          </p:cNvPicPr>
          <p:nvPr/>
        </p:nvPicPr>
        <p:blipFill>
          <a:blip r:embed="rId3"/>
          <a:stretch/>
        </p:blipFill>
        <p:spPr bwMode="auto">
          <a:xfrm>
            <a:off x="395536" y="1491630"/>
            <a:ext cx="6924387" cy="2160240"/>
          </a:xfrm>
          <a:prstGeom prst="rect">
            <a:avLst/>
          </a:prstGeom>
          <a:ln w="57150">
            <a:solidFill>
              <a:srgbClr val="5970B5"/>
            </a:solidFill>
          </a:ln>
        </p:spPr>
      </p:pic>
      <p:sp>
        <p:nvSpPr>
          <p:cNvPr id="4" name="Rectangle avec flèche vers le haut 3"/>
          <p:cNvSpPr/>
          <p:nvPr/>
        </p:nvSpPr>
        <p:spPr bwMode="auto">
          <a:xfrm>
            <a:off x="4716016" y="3654605"/>
            <a:ext cx="3672408" cy="792087"/>
          </a:xfrm>
          <a:prstGeom prst="upArrowCallout">
            <a:avLst>
              <a:gd name="adj1" fmla="val 25000"/>
              <a:gd name="adj2" fmla="val 25000"/>
              <a:gd name="adj3" fmla="val 25000"/>
              <a:gd name="adj4" fmla="val 64977"/>
            </a:avLst>
          </a:prstGeom>
          <a:solidFill>
            <a:srgbClr val="85C440"/>
          </a:solidFill>
        </p:spPr>
        <p:style>
          <a:lnRef idx="0">
            <a:schemeClr val="accent1"/>
          </a:lnRef>
          <a:fillRef idx="3">
            <a:schemeClr val="accent1"/>
          </a:fillRef>
          <a:effectRef idx="3">
            <a:schemeClr val="accent1"/>
          </a:effectRef>
          <a:fontRef idx="minor">
            <a:schemeClr val="lt1"/>
          </a:fontRef>
        </p:style>
        <p:txBody>
          <a:bodyPr rtlCol="0" anchor="ctr"/>
          <a:lstStyle/>
          <a:p>
            <a:pPr algn="ctr">
              <a:defRPr/>
            </a:pPr>
            <a:r>
              <a:rPr lang="fr-FR" sz="1050" dirty="0">
                <a:solidFill>
                  <a:schemeClr val="tx1"/>
                </a:solidFill>
                <a:latin typeface="+mj-lt"/>
                <a:ea typeface="+mj-ea"/>
                <a:cs typeface="+mj-cs"/>
              </a:rPr>
              <a:t>Cliquez ici pour renseigner un nouveau projet ou compléter un projet déjà renseigné.</a:t>
            </a:r>
          </a:p>
        </p:txBody>
      </p:sp>
      <p:sp>
        <p:nvSpPr>
          <p:cNvPr id="8" name="Rectangle avec flèche vers la gauche 7"/>
          <p:cNvSpPr/>
          <p:nvPr/>
        </p:nvSpPr>
        <p:spPr bwMode="auto">
          <a:xfrm>
            <a:off x="7092206" y="2715766"/>
            <a:ext cx="1728192" cy="720080"/>
          </a:xfrm>
          <a:prstGeom prst="leftArrowCallout">
            <a:avLst>
              <a:gd name="adj1" fmla="val 25000"/>
              <a:gd name="adj2" fmla="val 25000"/>
              <a:gd name="adj3" fmla="val 25000"/>
              <a:gd name="adj4" fmla="val 76997"/>
            </a:avLst>
          </a:prstGeom>
          <a:solidFill>
            <a:srgbClr val="BF1380"/>
          </a:solidFill>
          <a:ln>
            <a:solidFill>
              <a:schemeClr val="bg1"/>
            </a:solidFill>
          </a:ln>
        </p:spPr>
        <p:style>
          <a:lnRef idx="0">
            <a:schemeClr val="accent5"/>
          </a:lnRef>
          <a:fillRef idx="3">
            <a:schemeClr val="accent5"/>
          </a:fillRef>
          <a:effectRef idx="3">
            <a:schemeClr val="accent5"/>
          </a:effectRef>
          <a:fontRef idx="minor">
            <a:schemeClr val="lt1"/>
          </a:fontRef>
        </p:style>
        <p:txBody>
          <a:bodyPr rtlCol="0" anchor="ctr"/>
          <a:lstStyle/>
          <a:p>
            <a:pPr algn="ctr">
              <a:defRPr/>
            </a:pPr>
            <a:r>
              <a:rPr lang="fr-FR" sz="1050" dirty="0">
                <a:solidFill>
                  <a:schemeClr val="bg1"/>
                </a:solidFill>
                <a:latin typeface="+mj-lt"/>
                <a:ea typeface="+mj-ea"/>
                <a:cs typeface="+mj-cs"/>
              </a:rPr>
              <a:t>Cliquez ici si vous reconnaissez votre projet.</a:t>
            </a:r>
          </a:p>
        </p:txBody>
      </p:sp>
      <p:sp>
        <p:nvSpPr>
          <p:cNvPr id="9" name="Rectangle 8"/>
          <p:cNvSpPr/>
          <p:nvPr/>
        </p:nvSpPr>
        <p:spPr bwMode="auto">
          <a:xfrm>
            <a:off x="251520" y="1059582"/>
            <a:ext cx="2683748" cy="307777"/>
          </a:xfrm>
          <a:prstGeom prst="rect">
            <a:avLst/>
          </a:prstGeom>
        </p:spPr>
        <p:txBody>
          <a:bodyPr wrap="none">
            <a:spAutoFit/>
          </a:bodyPr>
          <a:lstStyle/>
          <a:p>
            <a:pPr>
              <a:defRPr/>
            </a:pPr>
            <a:r>
              <a:rPr lang="fr-FR" sz="1400"/>
              <a:t>Page d’accueil de l’application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tangle 3"/>
          <p:cNvSpPr/>
          <p:nvPr/>
        </p:nvSpPr>
        <p:spPr bwMode="auto">
          <a:xfrm>
            <a:off x="2088000" y="2931790"/>
            <a:ext cx="936104" cy="720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pic>
        <p:nvPicPr>
          <p:cNvPr id="5" name="Image 4"/>
          <p:cNvPicPr>
            <a:picLocks noChangeAspect="1"/>
          </p:cNvPicPr>
          <p:nvPr/>
        </p:nvPicPr>
        <p:blipFill>
          <a:blip r:embed="rId2"/>
          <a:stretch/>
        </p:blipFill>
        <p:spPr bwMode="auto">
          <a:xfrm>
            <a:off x="827584" y="1347614"/>
            <a:ext cx="7344816" cy="2592943"/>
          </a:xfrm>
          <a:prstGeom prst="rect">
            <a:avLst/>
          </a:prstGeom>
        </p:spPr>
      </p:pic>
      <p:sp>
        <p:nvSpPr>
          <p:cNvPr id="7" name="Titre 1"/>
          <p:cNvSpPr txBox="1"/>
          <p:nvPr/>
        </p:nvSpPr>
        <p:spPr bwMode="gray">
          <a:xfrm>
            <a:off x="1187624" y="123477"/>
            <a:ext cx="7564978" cy="1224136"/>
          </a:xfrm>
          <a:prstGeom prst="rect">
            <a:avLst/>
          </a:prstGeom>
        </p:spPr>
        <p:txBody>
          <a:bodyPr vert="horz" lIns="0" tIns="0" rIns="0" bIns="0" rtlCol="0" anchor="t" anchorCtr="0">
            <a:noAutofit/>
          </a:bodyPr>
          <a:lstStyle>
            <a:lvl1pPr algn="l" defTabSz="914400">
              <a:lnSpc>
                <a:spcPct val="90000"/>
              </a:lnSpc>
              <a:spcBef>
                <a:spcPts val="0"/>
              </a:spcBef>
              <a:buNone/>
              <a:defRPr sz="2550" b="1">
                <a:solidFill>
                  <a:schemeClr val="tx1"/>
                </a:solidFill>
                <a:latin typeface="+mj-lt"/>
                <a:ea typeface="+mj-ea"/>
                <a:cs typeface="+mj-cs"/>
              </a:defRPr>
            </a:lvl1pPr>
          </a:lstStyle>
          <a:p>
            <a:pPr>
              <a:spcAft>
                <a:spcPts val="600"/>
              </a:spcAft>
              <a:defRPr/>
            </a:pPr>
            <a:r>
              <a:rPr lang="fr-FR" sz="1050" b="0"/>
              <a:t>Le volet culturel du projet d’école ou du projet d’établissement regroupe l’ensemble des projets d’éducation artistique et culturelle portés par les équipes pédagogiques de l’école ou de l’établissement.</a:t>
            </a:r>
            <a:endParaRPr/>
          </a:p>
          <a:p>
            <a:pPr>
              <a:defRPr/>
            </a:pPr>
            <a:r>
              <a:rPr lang="fr-FR" sz="1050" b="0"/>
              <a:t>Il vous permet de prendre connaissance de toutes les initiatives au sein de votre école ou établissement. Il est prévu pour faciliter le dialogue au sein de l’établissement scolaire entre pairs, avec la direction, pour préparer les budgets et les conseils d’administration, d’école ou encore pour les commissions pédagogiques.</a:t>
            </a:r>
            <a:endParaRPr/>
          </a:p>
          <a:p>
            <a:pPr>
              <a:defRPr/>
            </a:pPr>
            <a:br>
              <a:rPr lang="fr-FR" sz="1050" b="0"/>
            </a:br>
            <a:r>
              <a:rPr lang="fr-FR" sz="1050" b="0"/>
              <a:t>Les informations renseignées alimentent les attestations individuelles des parcours EAC des élèves.</a:t>
            </a:r>
            <a:br>
              <a:rPr lang="fr-FR" sz="1050" b="0"/>
            </a:br>
            <a:endParaRPr lang="fr-FR" sz="1050" b="0"/>
          </a:p>
        </p:txBody>
      </p:sp>
      <p:sp>
        <p:nvSpPr>
          <p:cNvPr id="8" name="Rectangle avec flèche vers le haut 7"/>
          <p:cNvSpPr/>
          <p:nvPr/>
        </p:nvSpPr>
        <p:spPr bwMode="auto">
          <a:xfrm>
            <a:off x="323528" y="3363838"/>
            <a:ext cx="2232248" cy="1656184"/>
          </a:xfrm>
          <a:prstGeom prst="upArrowCallout">
            <a:avLst>
              <a:gd name="adj1" fmla="val 26077"/>
              <a:gd name="adj2" fmla="val 25000"/>
              <a:gd name="adj3" fmla="val 25000"/>
              <a:gd name="adj4" fmla="val 64977"/>
            </a:avLst>
          </a:prstGeom>
          <a:solidFill>
            <a:srgbClr val="85C440"/>
          </a:solidFill>
        </p:spPr>
        <p:style>
          <a:lnRef idx="0">
            <a:schemeClr val="accent1"/>
          </a:lnRef>
          <a:fillRef idx="3">
            <a:schemeClr val="accent1"/>
          </a:fillRef>
          <a:effectRef idx="3">
            <a:schemeClr val="accent1"/>
          </a:effectRef>
          <a:fontRef idx="minor">
            <a:schemeClr val="lt1"/>
          </a:fontRef>
        </p:style>
        <p:txBody>
          <a:bodyPr rtlCol="0" anchor="ctr"/>
          <a:lstStyle/>
          <a:p>
            <a:pPr algn="ctr">
              <a:defRPr/>
            </a:pPr>
            <a:r>
              <a:rPr lang="fr-FR" sz="1050">
                <a:solidFill>
                  <a:schemeClr val="tx1"/>
                </a:solidFill>
                <a:latin typeface="+mj-lt"/>
                <a:ea typeface="+mj-ea"/>
                <a:cs typeface="+mj-cs"/>
              </a:rPr>
              <a:t>Chorale, classe orchestre, classe à horaires aménagés, enseignements optionnels et de spécialité, etc.</a:t>
            </a:r>
          </a:p>
        </p:txBody>
      </p:sp>
      <p:sp>
        <p:nvSpPr>
          <p:cNvPr id="9" name="Rectangle avec flèche vers le haut 8"/>
          <p:cNvSpPr/>
          <p:nvPr/>
        </p:nvSpPr>
        <p:spPr bwMode="auto">
          <a:xfrm>
            <a:off x="2928261" y="3373553"/>
            <a:ext cx="2921627" cy="1646469"/>
          </a:xfrm>
          <a:prstGeom prst="upArrowCallout">
            <a:avLst>
              <a:gd name="adj1" fmla="val 26077"/>
              <a:gd name="adj2" fmla="val 25000"/>
              <a:gd name="adj3" fmla="val 25000"/>
              <a:gd name="adj4" fmla="val 64977"/>
            </a:avLst>
          </a:prstGeom>
          <a:solidFill>
            <a:srgbClr val="9EAEDA"/>
          </a:solidFill>
        </p:spPr>
        <p:style>
          <a:lnRef idx="0">
            <a:schemeClr val="accent1"/>
          </a:lnRef>
          <a:fillRef idx="3">
            <a:schemeClr val="accent1"/>
          </a:fillRef>
          <a:effectRef idx="3">
            <a:schemeClr val="accent1"/>
          </a:effectRef>
          <a:fontRef idx="minor">
            <a:schemeClr val="lt1"/>
          </a:fontRef>
        </p:style>
        <p:txBody>
          <a:bodyPr rtlCol="0" anchor="ctr"/>
          <a:lstStyle/>
          <a:p>
            <a:pPr algn="ctr">
              <a:defRPr/>
            </a:pPr>
            <a:r>
              <a:rPr lang="fr-FR" sz="1050">
                <a:solidFill>
                  <a:schemeClr val="tx1"/>
                </a:solidFill>
                <a:latin typeface="+mj-lt"/>
                <a:ea typeface="+mj-ea"/>
                <a:cs typeface="+mj-cs"/>
              </a:rPr>
              <a:t>Projets pédagogiques liés à des dispositifs : Ecole et cinéma, Goncourt des lycéens, Concours national de la résistance, Création en cours, appels à projets académiques, etc.</a:t>
            </a:r>
          </a:p>
        </p:txBody>
      </p:sp>
      <p:sp>
        <p:nvSpPr>
          <p:cNvPr id="10" name="Rectangle avec flèche vers le haut 9"/>
          <p:cNvSpPr/>
          <p:nvPr/>
        </p:nvSpPr>
        <p:spPr bwMode="auto">
          <a:xfrm>
            <a:off x="6222373" y="3373553"/>
            <a:ext cx="2814123" cy="1646469"/>
          </a:xfrm>
          <a:prstGeom prst="upArrowCallout">
            <a:avLst>
              <a:gd name="adj1" fmla="val 26077"/>
              <a:gd name="adj2" fmla="val 25000"/>
              <a:gd name="adj3" fmla="val 25000"/>
              <a:gd name="adj4" fmla="val 64977"/>
            </a:avLst>
          </a:prstGeom>
          <a:solidFill>
            <a:srgbClr val="CF99CA"/>
          </a:solidFill>
        </p:spPr>
        <p:style>
          <a:lnRef idx="0">
            <a:schemeClr val="accent1"/>
          </a:lnRef>
          <a:fillRef idx="3">
            <a:schemeClr val="accent1"/>
          </a:fillRef>
          <a:effectRef idx="3">
            <a:schemeClr val="accent1"/>
          </a:effectRef>
          <a:fontRef idx="minor">
            <a:schemeClr val="lt1"/>
          </a:fontRef>
        </p:style>
        <p:txBody>
          <a:bodyPr rtlCol="0" anchor="ctr"/>
          <a:lstStyle/>
          <a:p>
            <a:pPr algn="ctr">
              <a:defRPr/>
            </a:pPr>
            <a:r>
              <a:rPr lang="fr-FR" sz="1050">
                <a:solidFill>
                  <a:schemeClr val="tx1"/>
                </a:solidFill>
                <a:latin typeface="+mj-lt"/>
                <a:ea typeface="+mj-ea"/>
                <a:cs typeface="+mj-cs"/>
              </a:rPr>
              <a:t>Projets pédagogiques non liés à un dispositif, ils sont définis de manière générique : projet articulant les trois piliers de l’EAC, action de sensibilisation artistique, club artistique, rencontre avec des artistes, etc.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tangle 3"/>
          <p:cNvSpPr/>
          <p:nvPr/>
        </p:nvSpPr>
        <p:spPr bwMode="auto">
          <a:xfrm>
            <a:off x="2088000" y="2931790"/>
            <a:ext cx="936104" cy="720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pic>
        <p:nvPicPr>
          <p:cNvPr id="6" name="Image 5"/>
          <p:cNvPicPr>
            <a:picLocks noChangeAspect="1"/>
          </p:cNvPicPr>
          <p:nvPr/>
        </p:nvPicPr>
        <p:blipFill>
          <a:blip r:embed="rId2"/>
          <a:srcRect l="5883" t="63873" r="88235" b="22242"/>
          <a:stretch/>
        </p:blipFill>
        <p:spPr bwMode="auto">
          <a:xfrm>
            <a:off x="611560" y="915566"/>
            <a:ext cx="432048" cy="360041"/>
          </a:xfrm>
          <a:prstGeom prst="rect">
            <a:avLst/>
          </a:prstGeom>
        </p:spPr>
      </p:pic>
      <p:pic>
        <p:nvPicPr>
          <p:cNvPr id="7" name="Image 6"/>
          <p:cNvPicPr>
            <a:picLocks noChangeAspect="1"/>
          </p:cNvPicPr>
          <p:nvPr/>
        </p:nvPicPr>
        <p:blipFill>
          <a:blip r:embed="rId2"/>
          <a:srcRect l="38235" t="63873" r="55883" b="22241"/>
          <a:stretch/>
        </p:blipFill>
        <p:spPr bwMode="auto">
          <a:xfrm>
            <a:off x="1187624" y="915566"/>
            <a:ext cx="432048" cy="360040"/>
          </a:xfrm>
          <a:prstGeom prst="rect">
            <a:avLst/>
          </a:prstGeom>
        </p:spPr>
      </p:pic>
      <p:pic>
        <p:nvPicPr>
          <p:cNvPr id="8" name="Image 7"/>
          <p:cNvPicPr>
            <a:picLocks noChangeAspect="1"/>
          </p:cNvPicPr>
          <p:nvPr/>
        </p:nvPicPr>
        <p:blipFill>
          <a:blip r:embed="rId2"/>
          <a:srcRect l="70588" t="63873" r="24510" b="22242"/>
          <a:stretch/>
        </p:blipFill>
        <p:spPr bwMode="auto">
          <a:xfrm>
            <a:off x="1763689" y="915566"/>
            <a:ext cx="359999" cy="360000"/>
          </a:xfrm>
          <a:prstGeom prst="rect">
            <a:avLst/>
          </a:prstGeom>
        </p:spPr>
      </p:pic>
      <p:sp>
        <p:nvSpPr>
          <p:cNvPr id="9" name="Titre 1"/>
          <p:cNvSpPr txBox="1"/>
          <p:nvPr/>
        </p:nvSpPr>
        <p:spPr bwMode="gray">
          <a:xfrm>
            <a:off x="2267705" y="1051728"/>
            <a:ext cx="7560766" cy="447675"/>
          </a:xfrm>
          <a:prstGeom prst="rect">
            <a:avLst/>
          </a:prstGeom>
        </p:spPr>
        <p:txBody>
          <a:bodyPr vert="horz" lIns="0" tIns="0" rIns="0" bIns="0" rtlCol="0" anchor="t" anchorCtr="0">
            <a:noAutofit/>
          </a:bodyPr>
          <a:lstStyle>
            <a:lvl1pPr algn="l" defTabSz="914400">
              <a:lnSpc>
                <a:spcPct val="90000"/>
              </a:lnSpc>
              <a:spcBef>
                <a:spcPts val="0"/>
              </a:spcBef>
              <a:buNone/>
              <a:defRPr sz="2550" b="1">
                <a:solidFill>
                  <a:schemeClr val="tx1"/>
                </a:solidFill>
                <a:latin typeface="+mj-lt"/>
                <a:ea typeface="+mj-ea"/>
                <a:cs typeface="+mj-cs"/>
              </a:defRPr>
            </a:lvl1pPr>
          </a:lstStyle>
          <a:p>
            <a:pPr>
              <a:defRPr/>
            </a:pPr>
            <a:r>
              <a:rPr lang="fr-FR" sz="1050" b="0"/>
              <a:t>Utiliser « + » pour créer un nouveau projet ou sélectionner un projet existant pour le compléter.</a:t>
            </a:r>
            <a:br>
              <a:rPr lang="fr-FR" sz="1050" b="0"/>
            </a:br>
            <a:br>
              <a:rPr lang="fr-FR" sz="1050" b="0"/>
            </a:br>
            <a:endParaRPr lang="fr-FR" sz="1050" b="0"/>
          </a:p>
        </p:txBody>
      </p:sp>
      <p:pic>
        <p:nvPicPr>
          <p:cNvPr id="10" name="Image 9"/>
          <p:cNvPicPr>
            <a:picLocks noChangeAspect="1"/>
          </p:cNvPicPr>
          <p:nvPr/>
        </p:nvPicPr>
        <p:blipFill>
          <a:blip r:embed="rId3"/>
          <a:stretch/>
        </p:blipFill>
        <p:spPr bwMode="auto">
          <a:xfrm>
            <a:off x="251520" y="1707107"/>
            <a:ext cx="4680520" cy="2521373"/>
          </a:xfrm>
          <a:prstGeom prst="rect">
            <a:avLst/>
          </a:prstGeom>
          <a:ln w="38100">
            <a:solidFill>
              <a:srgbClr val="5970B5"/>
            </a:solidFill>
          </a:ln>
        </p:spPr>
      </p:pic>
      <p:sp>
        <p:nvSpPr>
          <p:cNvPr id="11" name="Rectangle 10"/>
          <p:cNvSpPr/>
          <p:nvPr/>
        </p:nvSpPr>
        <p:spPr bwMode="auto">
          <a:xfrm>
            <a:off x="5148064" y="1338183"/>
            <a:ext cx="3384376" cy="3259220"/>
          </a:xfrm>
          <a:prstGeom prst="rect">
            <a:avLst/>
          </a:prstGeom>
          <a:solidFill>
            <a:srgbClr val="E2E2E2"/>
          </a:solidFill>
        </p:spPr>
        <p:style>
          <a:lnRef idx="0">
            <a:schemeClr val="accent3"/>
          </a:lnRef>
          <a:fillRef idx="3">
            <a:schemeClr val="accent3"/>
          </a:fillRef>
          <a:effectRef idx="3">
            <a:schemeClr val="accent3"/>
          </a:effectRef>
          <a:fontRef idx="minor">
            <a:schemeClr val="lt1"/>
          </a:fontRef>
        </p:style>
        <p:txBody>
          <a:bodyPr rtlCol="0" anchor="ctr"/>
          <a:lstStyle/>
          <a:p>
            <a:pPr algn="ctr">
              <a:defRPr/>
            </a:pPr>
            <a:r>
              <a:rPr lang="fr-FR" sz="1050" dirty="0">
                <a:solidFill>
                  <a:schemeClr val="tx1"/>
                </a:solidFill>
                <a:latin typeface="+mj-lt"/>
                <a:ea typeface="+mj-ea"/>
                <a:cs typeface="+mj-cs"/>
              </a:rPr>
              <a:t>A la fin de chaque projet, complétez le bilan.</a:t>
            </a:r>
            <a:endParaRPr dirty="0"/>
          </a:p>
          <a:p>
            <a:pPr algn="ctr">
              <a:defRPr/>
            </a:pPr>
            <a:endParaRPr lang="fr-FR" sz="1050" dirty="0">
              <a:solidFill>
                <a:schemeClr val="tx1"/>
              </a:solidFill>
              <a:latin typeface="+mj-lt"/>
              <a:ea typeface="+mj-ea"/>
              <a:cs typeface="+mj-cs"/>
            </a:endParaRPr>
          </a:p>
          <a:p>
            <a:pPr algn="ctr">
              <a:defRPr/>
            </a:pPr>
            <a:r>
              <a:rPr lang="fr-FR" sz="1050" dirty="0">
                <a:solidFill>
                  <a:schemeClr val="tx1"/>
                </a:solidFill>
                <a:latin typeface="+mj-lt"/>
                <a:ea typeface="+mj-ea"/>
                <a:cs typeface="+mj-cs"/>
              </a:rPr>
              <a:t>Ce bilan est partagé avec les rédacteurs de projets de votre école/établissement et avec le directeur d’école/IEN/chef d’établissement.</a:t>
            </a:r>
            <a:endParaRPr dirty="0"/>
          </a:p>
          <a:p>
            <a:pPr algn="ctr">
              <a:defRPr/>
            </a:pPr>
            <a:endParaRPr lang="fr-FR" sz="1050" dirty="0">
              <a:solidFill>
                <a:schemeClr val="tx1"/>
              </a:solidFill>
              <a:latin typeface="+mj-lt"/>
              <a:ea typeface="+mj-ea"/>
              <a:cs typeface="+mj-cs"/>
            </a:endParaRPr>
          </a:p>
          <a:p>
            <a:pPr>
              <a:defRPr/>
            </a:pPr>
            <a:r>
              <a:rPr lang="fr-FR" sz="1050" dirty="0">
                <a:solidFill>
                  <a:schemeClr val="tx1"/>
                </a:solidFill>
                <a:latin typeface="+mj-lt"/>
                <a:ea typeface="+mj-ea"/>
                <a:cs typeface="+mj-cs"/>
              </a:rPr>
              <a:t>Il peut rendre compte :</a:t>
            </a:r>
            <a:endParaRPr dirty="0"/>
          </a:p>
          <a:p>
            <a:pPr>
              <a:defRPr/>
            </a:pPr>
            <a:r>
              <a:rPr lang="fr-FR" sz="1050" dirty="0">
                <a:solidFill>
                  <a:schemeClr val="tx1"/>
                </a:solidFill>
                <a:latin typeface="+mj-lt"/>
                <a:ea typeface="+mj-ea"/>
                <a:cs typeface="+mj-cs"/>
              </a:rPr>
              <a:t>- des points positifs (bénéfices pour les élèves à la fois sur le plan des apprentissages et du comportement, ouverture culturelle,  rayonnement dans l’établissement …) ;</a:t>
            </a:r>
            <a:endParaRPr dirty="0"/>
          </a:p>
          <a:p>
            <a:pPr>
              <a:defRPr/>
            </a:pPr>
            <a:r>
              <a:rPr lang="fr-FR" sz="1050" dirty="0">
                <a:solidFill>
                  <a:schemeClr val="tx1"/>
                </a:solidFill>
                <a:latin typeface="+mj-lt"/>
                <a:ea typeface="+mj-ea"/>
                <a:cs typeface="+mj-cs"/>
              </a:rPr>
              <a:t>- des difficultés (organisation, conduite du projet, partenariat, déplacements …).</a:t>
            </a:r>
            <a:endParaRPr dirty="0"/>
          </a:p>
          <a:p>
            <a:pPr>
              <a:defRPr/>
            </a:pPr>
            <a:endParaRPr lang="fr-FR" sz="1050" dirty="0">
              <a:solidFill>
                <a:schemeClr val="tx1"/>
              </a:solidFill>
              <a:latin typeface="+mj-lt"/>
              <a:ea typeface="+mj-ea"/>
              <a:cs typeface="+mj-cs"/>
            </a:endParaRPr>
          </a:p>
          <a:p>
            <a:pPr>
              <a:defRPr/>
            </a:pPr>
            <a:r>
              <a:rPr lang="fr-FR" sz="1050" dirty="0">
                <a:solidFill>
                  <a:schemeClr val="tx1"/>
                </a:solidFill>
                <a:latin typeface="+mj-lt"/>
                <a:ea typeface="+mj-ea"/>
                <a:cs typeface="+mj-cs"/>
              </a:rPr>
              <a:t>Si vous avez bénéficié d’une offre pass Culture, vous devez évaluer la réalisation de l’activité et le partenariat. </a:t>
            </a:r>
            <a:endParaRPr dirty="0"/>
          </a:p>
        </p:txBody>
      </p:sp>
    </p:spTree>
  </p:cSld>
  <p:clrMapOvr>
    <a:masterClrMapping/>
  </p:clrMapOvr>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MINISTÈRIEL</Template>
  <TotalTime>15</TotalTime>
  <Words>481</Words>
  <Application>Microsoft Office PowerPoint</Application>
  <DocSecurity>0</DocSecurity>
  <PresentationFormat>Affichage à l'écran (16:9)</PresentationFormat>
  <Paragraphs>31</Paragraphs>
  <Slides>4</Slides>
  <Notes>0</Notes>
  <HiddenSlides>0</HiddenSlides>
  <MMClips>0</MMClips>
  <ScaleCrop>false</ScaleCrop>
  <HeadingPairs>
    <vt:vector size="6" baseType="variant">
      <vt:variant>
        <vt:lpstr>Polices utilisées</vt:lpstr>
      </vt:variant>
      <vt:variant>
        <vt:i4>1</vt:i4>
      </vt:variant>
      <vt:variant>
        <vt:lpstr>Thème</vt:lpstr>
      </vt:variant>
      <vt:variant>
        <vt:i4>1</vt:i4>
      </vt:variant>
      <vt:variant>
        <vt:lpstr>Titres des diapositives</vt:lpstr>
      </vt:variant>
      <vt:variant>
        <vt:i4>4</vt:i4>
      </vt:variant>
    </vt:vector>
  </HeadingPairs>
  <TitlesOfParts>
    <vt:vector size="6" baseType="lpstr">
      <vt:lpstr>Arial</vt:lpstr>
      <vt:lpstr>MINISTÈRIEL</vt:lpstr>
      <vt:lpstr>Présentation PowerPoint</vt:lpstr>
      <vt:lpstr>Prérequis : se connecter avec le profil « Rédacteur de projets ». Ce profil est attribué par le directeur d’école, l’IEN de circonscription ou le chef d’établissement. Vidéo tutoriel  https://www.dailymotion.com/video/x7ypdmf (durée : 1mn17).  </vt:lpstr>
      <vt:lpstr>Présentation PowerPoint</vt:lpstr>
      <vt:lpstr>Présentation PowerPoint</vt:lpstr>
    </vt:vector>
  </TitlesOfParts>
  <Manager>Client</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Microsoft Office User</dc:creator>
  <cp:keywords/>
  <dc:description/>
  <cp:lastModifiedBy>catherine pierson</cp:lastModifiedBy>
  <cp:revision>35</cp:revision>
  <dcterms:created xsi:type="dcterms:W3CDTF">2020-03-05T15:21:24Z</dcterms:created>
  <dcterms:modified xsi:type="dcterms:W3CDTF">2023-04-05T13:59:17Z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0x010100AA711CBDF24E87429AD9C0273156F54A</vt:lpwstr>
  </property>
</Properties>
</file>